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76" r:id="rId12"/>
    <p:sldId id="279" r:id="rId13"/>
    <p:sldId id="283" r:id="rId14"/>
    <p:sldId id="284" r:id="rId15"/>
    <p:sldId id="280" r:id="rId16"/>
    <p:sldId id="28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DC66E9A-46E6-4491-BEA6-99FA5AC22F9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82"/>
            <p14:sldId id="276"/>
            <p14:sldId id="279"/>
            <p14:sldId id="283"/>
            <p14:sldId id="284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125B3-B3A2-42EF-AF1C-406424199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0DC1D4-38F6-45F2-A176-BB54BFB55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E3C58F-2432-4D11-B162-D89689828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BD89C-3C06-4529-9D09-17510FADD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77BB66-47F1-4ADD-A54D-D5FF7DF7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4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468F5-A1A2-4766-B6AE-1BBFAA45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76CA75-AE8C-40EA-BF07-601B3BDD7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F3843C-56BE-42B2-B633-52B586CA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EB8983-A8A6-4AD6-A0CE-29103B64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53103-F93B-4D5B-AE4C-160DEF50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48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B45383-974C-4651-9094-03C41C7C6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405F35-65EE-4583-93E3-32BB87356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B11EA8-9E43-4C5D-833C-692B7EF7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9A0AD-7BF0-4365-9E89-C02865B4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ECFE21-6605-42BF-BFC5-13303B6D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2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F9378-C14A-48D6-BA32-B3AD978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E922F8-1DF1-4462-A975-ECC0A4593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9211F0-A93B-47FF-8634-62DD1237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EE824-46E4-4AD6-AC16-9C6D4DC7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03B0E-A477-43E4-8D7F-1132E6DBC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8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8D53F-D7B0-4188-9DF4-3A0C4580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9D3F36-DECD-4850-BFC8-28EE7F27F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14044-D2EA-4884-A082-FAA7CC9AE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6E76A-5E8B-472C-858F-EFAEDA5E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7ED3B-4D91-4A63-B306-67DDE6B39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1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59A37-E0AD-4EA3-89AD-33DF1184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1C08E-9E73-44AE-804E-0ABCDE35F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D1946B-5824-43D2-9687-E913B0B46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8FB5A8-70D2-44ED-A375-97534976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6A6B2-BBC0-4379-8892-5DFCB8EB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7B01F9-673B-44F4-8CF3-BDDEF719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4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0E436-ED26-4393-8B82-0325FB96C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FE8D9F-7BBB-4DD8-BD6D-9A2898EFD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DD3FD4-9A39-4F7A-96F5-B0D531B03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2B77CA2-BC77-4A0D-8494-AF264C22D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0CC615-0326-4F3A-8E1C-7A949E1800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BD2F7-0C30-42A0-B930-C237B6EE2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6F4413-B0AB-4EAC-8120-B94229DB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66060C-B331-47CD-9988-7463D1C5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5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95239-240D-4C59-8277-C52000AD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7A559A-C06D-42D9-98DB-BE518787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45559D-EDDB-4565-86E9-56A18532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1ACC5E4-6287-44DE-960D-8F12DC3A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75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FA86B0-1FC9-48E2-BDCF-19288F4A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F93F3C-B1A8-40E7-B127-35203D2C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FC7007-17C3-4261-9277-ACE6983E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26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735F9-7E73-4B23-8153-45C10B580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EF3345-27C3-48E9-B470-045608D1A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FFC27C-204B-4A55-B385-907DD394D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3D923-4DC9-4F33-A2AE-C4A4BBDD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2F0D81-81DE-47DA-9E66-D5CBA6CD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06B6D3-A4F9-4933-A8F1-4D9BB053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7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B9478-E558-4057-92FE-2119C98F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84E98F-E0DA-4BF5-BC1A-AA0815012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526AED-30F0-4859-B4DA-AB95A7FE9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6C8F5C-BAFB-4826-92E6-84F73D99F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6BFD4-B896-48AF-98E7-6454C2319949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42E3C9-A1C1-4F69-857A-71A79FFD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EF3525-BF0C-4429-8885-A1335F7B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28784-78CB-4D3B-9B47-A7487CF5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A09264-4C5E-41C1-BA4F-7F09C7996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DE7093-ED22-4202-A0B7-67671EF97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6BFD4-B896-48AF-98E7-6454C2319949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E495A1-AC64-4979-99DE-4CD15380D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430DDB-31E3-46AA-969D-AF0C5356B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EB4F3-CE33-47C1-8151-CAF6EC34E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1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076DF-0DF8-4C24-B8B9-3ECF5AE47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49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Тема: «Подготовка к первой сессии»</a:t>
            </a:r>
            <a:endParaRPr lang="ru-RU" sz="49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8F9553-20A1-4034-B550-60BB5B589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i="1" dirty="0"/>
              <a:t>Классный руководитель группы ЭО-22</a:t>
            </a:r>
          </a:p>
          <a:p>
            <a:r>
              <a:rPr lang="ru-RU" sz="3200" b="1" i="1" dirty="0"/>
              <a:t>Погодина Ксения Владимировна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6B7003-95B3-405E-8501-D1C26C1D3EC5}"/>
              </a:ext>
            </a:extLst>
          </p:cNvPr>
          <p:cNvSpPr/>
          <p:nvPr/>
        </p:nvSpPr>
        <p:spPr>
          <a:xfrm>
            <a:off x="1862668" y="1122362"/>
            <a:ext cx="843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Родительское собрание </a:t>
            </a:r>
          </a:p>
        </p:txBody>
      </p:sp>
    </p:spTree>
    <p:extLst>
      <p:ext uri="{BB962C8B-B14F-4D97-AF65-F5344CB8AC3E}">
        <p14:creationId xmlns:p14="http://schemas.microsoft.com/office/powerpoint/2010/main" val="1015944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D29C8-2EAE-4116-986E-D2F47017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F1E08F1-425C-4C1A-8C34-1011FC2B9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55" y="654757"/>
            <a:ext cx="11571111" cy="54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9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32FEA-5DC5-4C5D-A29A-59D015C6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D94D63D-B2A3-42E1-9882-0A5BE0CD4155}"/>
              </a:ext>
            </a:extLst>
          </p:cNvPr>
          <p:cNvSpPr/>
          <p:nvPr/>
        </p:nvSpPr>
        <p:spPr>
          <a:xfrm>
            <a:off x="2515878" y="566241"/>
            <a:ext cx="6934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Итоги УСПЕВАЕМОСТИ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B81B5-8DC3-4280-A889-1136698D4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4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</a:rPr>
              <a:t>Характеристика группы от преподавателей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796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8B12D-BAE7-46C5-B742-DAB58E71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EA193D-8F54-41AF-9F78-7B028ADAF7DF}"/>
              </a:ext>
            </a:extLst>
          </p:cNvPr>
          <p:cNvSpPr/>
          <p:nvPr/>
        </p:nvSpPr>
        <p:spPr>
          <a:xfrm>
            <a:off x="4643435" y="365125"/>
            <a:ext cx="2205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</a:t>
            </a:r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ессия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DA23928-3262-43BF-8418-A5F7271D6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89" y="1288454"/>
            <a:ext cx="9189155" cy="5569545"/>
          </a:xfrm>
        </p:spPr>
      </p:pic>
    </p:spTree>
    <p:extLst>
      <p:ext uri="{BB962C8B-B14F-4D97-AF65-F5344CB8AC3E}">
        <p14:creationId xmlns:p14="http://schemas.microsoft.com/office/powerpoint/2010/main" val="3653854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1595E-72A0-4550-AEC2-E5A92A34B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54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Calibri" panose="020F0502020204030204"/>
                <a:ea typeface="+mn-ea"/>
                <a:cs typeface="+mn-cs"/>
              </a:rPr>
              <a:t>Образец заполненной </a:t>
            </a:r>
            <a:br>
              <a:rPr lang="ru-RU" sz="54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r>
              <a:rPr lang="ru-RU" sz="54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Calibri" panose="020F0502020204030204"/>
                <a:ea typeface="+mn-ea"/>
                <a:cs typeface="+mn-cs"/>
              </a:rPr>
              <a:t>зачетной книжки</a:t>
            </a:r>
            <a:br>
              <a:rPr lang="ru-RU" sz="54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766CADB-2280-41DC-B0E7-E96D7CDE0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933" y="1467556"/>
            <a:ext cx="9053689" cy="4910666"/>
          </a:xfrm>
        </p:spPr>
      </p:pic>
    </p:spTree>
    <p:extLst>
      <p:ext uri="{BB962C8B-B14F-4D97-AF65-F5344CB8AC3E}">
        <p14:creationId xmlns:p14="http://schemas.microsoft.com/office/powerpoint/2010/main" val="3616323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5D869-6EEA-4C04-9D0D-F578967E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D114F2-4735-4129-9657-E7FA29D27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7134" y="-1876780"/>
            <a:ext cx="5768625" cy="10515600"/>
          </a:xfrm>
        </p:spPr>
      </p:pic>
    </p:spTree>
    <p:extLst>
      <p:ext uri="{BB962C8B-B14F-4D97-AF65-F5344CB8AC3E}">
        <p14:creationId xmlns:p14="http://schemas.microsoft.com/office/powerpoint/2010/main" val="159570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44B8B-76F6-4031-9BE4-52D450446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7B221F-8FC4-44FF-8EA9-84EA6D25D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2" y="169333"/>
            <a:ext cx="9979378" cy="6323542"/>
          </a:xfrm>
        </p:spPr>
      </p:pic>
    </p:spTree>
    <p:extLst>
      <p:ext uri="{BB962C8B-B14F-4D97-AF65-F5344CB8AC3E}">
        <p14:creationId xmlns:p14="http://schemas.microsoft.com/office/powerpoint/2010/main" val="4197659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06288-0B67-495F-946B-8C851B595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F5A5EB-52AB-4A07-9FA6-4FCACB8AD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4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</a:rPr>
              <a:t>Дежурство по техникуму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95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6CA02-C37E-4610-9D52-8C11FB60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3C92D-84A8-466D-8CE5-D7F5A93AC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Итоги успеваемости и посещаемости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Общая характеристика успеваемости и посещаемости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группы,данная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 преподавателями разных дисциплин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Участие группы в мероприятиях техникума за отчетный период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Предстоящие экзамены 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диф.зачеты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47995B-C029-4B46-A726-A407D5D95B8A}"/>
              </a:ext>
            </a:extLst>
          </p:cNvPr>
          <p:cNvSpPr/>
          <p:nvPr/>
        </p:nvSpPr>
        <p:spPr>
          <a:xfrm>
            <a:off x="842845" y="461201"/>
            <a:ext cx="10510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Повестка родительского собрания</a:t>
            </a:r>
          </a:p>
        </p:txBody>
      </p:sp>
    </p:spTree>
    <p:extLst>
      <p:ext uri="{BB962C8B-B14F-4D97-AF65-F5344CB8AC3E}">
        <p14:creationId xmlns:p14="http://schemas.microsoft.com/office/powerpoint/2010/main" val="5915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7C0FA-316E-47F6-A6C6-DF4C07487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E73F277-DC3D-4167-8EB3-C7FCBFCD1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64" y="212196"/>
            <a:ext cx="5801782" cy="4351337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F763B0-44B1-4017-AC1E-9350F8AF5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188" y="2387864"/>
            <a:ext cx="5471348" cy="410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3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E87F8-6207-49E7-A79B-AA5551A6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FFF496-94EF-4FC0-AA05-0899453D4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912"/>
            <a:ext cx="3831167" cy="510822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D8C950-DC91-45F5-938E-C37866FB9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12" y="1498776"/>
            <a:ext cx="6658798" cy="499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B8A2D-495C-4EC9-A9DE-134495049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EEE9122-C966-4485-8959-E7FBD2502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4" y="256469"/>
            <a:ext cx="5801784" cy="435133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1E2F43-2D61-44B0-90A1-9A3D6790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738" y="699911"/>
            <a:ext cx="4415367" cy="58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6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C6887-D302-47CF-816F-69085B32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306A50F-BD18-4051-A4B2-520EC1BC5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222602"/>
            <a:ext cx="5801784" cy="4351338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F07A3E-D6CA-491C-91DF-D9040FCAB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32" y="2731911"/>
            <a:ext cx="5501452" cy="41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8A9B6-04E6-44FA-B06C-15FD8961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6BB4BA2-32F9-439C-BA96-CE8453D8B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6" y="154869"/>
            <a:ext cx="5801784" cy="4351338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40E9D0-63FA-4B46-8F91-69553FEAF9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761" y="2607733"/>
            <a:ext cx="5667023" cy="42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0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B0744B-EDD6-4D30-B7B4-3C4522F40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CF2FE838-1205-49A9-982D-A8BA82631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5088467" cy="4211199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31CF98-4BEF-4B85-9160-34D013838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96" y="2562578"/>
            <a:ext cx="5240396" cy="393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11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F9886-21D3-4CAF-B52F-96BB0FF61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724D6349-B2D6-4209-9AE9-884F13A5A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8" y="365125"/>
            <a:ext cx="5801784" cy="4351338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E7C1E2-F06B-4212-AE81-1845DC17F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215" y="1964794"/>
            <a:ext cx="5801785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56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113</TotalTime>
  <Words>66</Words>
  <Application>Microsoft Office PowerPoint</Application>
  <PresentationFormat>Широкоэкранный</PresentationFormat>
  <Paragraphs>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Impact</vt:lpstr>
      <vt:lpstr>Тема Office</vt:lpstr>
      <vt:lpstr> Тема: «Подготовка к первой сессии»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Образец заполненной  зачетной книжки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«Первые итоги обучения»</dc:title>
  <dc:creator>User</dc:creator>
  <cp:lastModifiedBy>User</cp:lastModifiedBy>
  <cp:revision>17</cp:revision>
  <dcterms:created xsi:type="dcterms:W3CDTF">2022-11-07T16:16:52Z</dcterms:created>
  <dcterms:modified xsi:type="dcterms:W3CDTF">2023-04-06T13:31:30Z</dcterms:modified>
</cp:coreProperties>
</file>